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73" r:id="rId8"/>
    <p:sldId id="274" r:id="rId9"/>
    <p:sldId id="275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7F1DEC-8342-45E5-9665-DB09411B5B5B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2BCD7C-76C3-49E0-98A7-C4706A9F8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F1DEC-8342-45E5-9665-DB09411B5B5B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BCD7C-76C3-49E0-98A7-C4706A9F8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F1DEC-8342-45E5-9665-DB09411B5B5B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BCD7C-76C3-49E0-98A7-C4706A9F8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F1DEC-8342-45E5-9665-DB09411B5B5B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BCD7C-76C3-49E0-98A7-C4706A9F8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F1DEC-8342-45E5-9665-DB09411B5B5B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BCD7C-76C3-49E0-98A7-C4706A9F8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F1DEC-8342-45E5-9665-DB09411B5B5B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BCD7C-76C3-49E0-98A7-C4706A9F8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F1DEC-8342-45E5-9665-DB09411B5B5B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BCD7C-76C3-49E0-98A7-C4706A9F8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F1DEC-8342-45E5-9665-DB09411B5B5B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BCD7C-76C3-49E0-98A7-C4706A9F8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F1DEC-8342-45E5-9665-DB09411B5B5B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BCD7C-76C3-49E0-98A7-C4706A9F8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7F1DEC-8342-45E5-9665-DB09411B5B5B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2BCD7C-76C3-49E0-98A7-C4706A9F8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7F1DEC-8342-45E5-9665-DB09411B5B5B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2BCD7C-76C3-49E0-98A7-C4706A9F8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7F1DEC-8342-45E5-9665-DB09411B5B5B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2BCD7C-76C3-49E0-98A7-C4706A9F8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dirty="0" smtClean="0"/>
              <a:t>Визитная карточка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920880" cy="3960440"/>
          </a:xfrm>
        </p:spPr>
        <p:txBody>
          <a:bodyPr>
            <a:normAutofit fontScale="92500"/>
          </a:bodyPr>
          <a:lstStyle/>
          <a:p>
            <a:r>
              <a:rPr lang="ru-RU" sz="4400" dirty="0" err="1" smtClean="0">
                <a:solidFill>
                  <a:srgbClr val="C00000"/>
                </a:solidFill>
              </a:rPr>
              <a:t>Алисултановой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>
                <a:solidFill>
                  <a:srgbClr val="C00000"/>
                </a:solidFill>
              </a:rPr>
              <a:t>С.Ю  учителя физической </a:t>
            </a:r>
            <a:r>
              <a:rPr lang="ru-RU" sz="4400" dirty="0" smtClean="0">
                <a:solidFill>
                  <a:srgbClr val="C00000"/>
                </a:solidFill>
              </a:rPr>
              <a:t>культуры высшей квалификационной категории МКОУ </a:t>
            </a:r>
            <a:r>
              <a:rPr lang="ru-RU" sz="4400" dirty="0">
                <a:solidFill>
                  <a:srgbClr val="C00000"/>
                </a:solidFill>
              </a:rPr>
              <a:t>« Хубарская СОШ»</a:t>
            </a:r>
          </a:p>
          <a:p>
            <a:r>
              <a:rPr lang="ru-RU" sz="4400" dirty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B0F0"/>
                </a:solidFill>
              </a:rPr>
              <a:t>исключаю методы принуждения и применяю только методы, которые вызывают радость от занятий и от достижения результата, способствуют движению вперед и развитию ребенка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Мои основные принципы работы -</a:t>
            </a:r>
            <a:r>
              <a:rPr lang="ru-RU" sz="3600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Олимпиада по </a:t>
            </a:r>
            <a:r>
              <a:rPr lang="ru-RU" dirty="0" smtClean="0"/>
              <a:t>физкультуре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1 место  - </a:t>
            </a:r>
            <a:r>
              <a:rPr lang="ru-RU" dirty="0" err="1" smtClean="0"/>
              <a:t>Титалаев</a:t>
            </a:r>
            <a:r>
              <a:rPr lang="ru-RU" dirty="0" smtClean="0"/>
              <a:t> </a:t>
            </a:r>
            <a:r>
              <a:rPr lang="ru-RU" dirty="0" err="1" smtClean="0"/>
              <a:t>Хабиб</a:t>
            </a:r>
            <a:r>
              <a:rPr lang="ru-RU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</a:t>
            </a:r>
            <a:r>
              <a:rPr lang="ru-RU" dirty="0" smtClean="0"/>
              <a:t>9 </a:t>
            </a:r>
            <a:r>
              <a:rPr lang="ru-RU" dirty="0" smtClean="0"/>
              <a:t>класс </a:t>
            </a:r>
            <a:r>
              <a:rPr lang="ru-RU" dirty="0" smtClean="0"/>
              <a:t>                                              </a:t>
            </a:r>
            <a:r>
              <a:rPr lang="ru-RU" dirty="0" smtClean="0"/>
              <a:t>1 место </a:t>
            </a:r>
            <a:r>
              <a:rPr lang="ru-RU" dirty="0" smtClean="0"/>
              <a:t>–Гаджиева </a:t>
            </a:r>
            <a:r>
              <a:rPr lang="ru-RU" dirty="0" err="1" smtClean="0"/>
              <a:t>Марият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</a:t>
            </a:r>
            <a:r>
              <a:rPr lang="ru-RU" dirty="0" smtClean="0"/>
              <a:t>7 </a:t>
            </a:r>
            <a:r>
              <a:rPr lang="ru-RU" dirty="0" smtClean="0"/>
              <a:t>класс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Достижения учащихся.</a:t>
            </a:r>
            <a:br>
              <a:rPr lang="ru-RU" sz="2200" dirty="0" smtClean="0"/>
            </a:br>
            <a:r>
              <a:rPr lang="ru-RU" sz="2200" dirty="0" smtClean="0"/>
              <a:t>Участие в олимпиадах и конкурсах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1581"/>
          <a:stretch>
            <a:fillRect/>
          </a:stretch>
        </p:blipFill>
        <p:spPr bwMode="auto">
          <a:xfrm>
            <a:off x="6660232" y="1340768"/>
            <a:ext cx="2002022" cy="2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511"/>
          <a:stretch>
            <a:fillRect/>
          </a:stretch>
        </p:blipFill>
        <p:spPr bwMode="auto">
          <a:xfrm>
            <a:off x="4067944" y="3429000"/>
            <a:ext cx="2234061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Спартакиада </a:t>
            </a:r>
            <a:r>
              <a:rPr lang="ru-RU" dirty="0" smtClean="0"/>
              <a:t>:   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1 место – </a:t>
            </a:r>
            <a:r>
              <a:rPr lang="ru-RU" dirty="0" smtClean="0"/>
              <a:t>шашки</a:t>
            </a:r>
          </a:p>
          <a:p>
            <a:r>
              <a:rPr lang="ru-RU" dirty="0" smtClean="0"/>
              <a:t>  3 место- </a:t>
            </a:r>
            <a:r>
              <a:rPr lang="ru-RU" dirty="0" smtClean="0"/>
              <a:t>волейбол (Д)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4641976" cy="278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Сборная школы по волейболу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ученики – моя гордость!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162256" cy="429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Пусть они не станут чемпионами, и по  моему лицу  никогда не пробежит слеза радости за их олимпийские награды, но я уверена.Они способны работать в команде, а значить будут востребованы – кем бы они не стали.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Главное – развитие, а не норматив!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Насколько они будут успешными, полезными для общества, зависит и от их здоровья. Мы педагоги физической культуры, помогаем сохранять и приумножить это здоровье. Если человек будет здоровым, физически активным справляться с жизненными неудачами будет намного проще.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Дети – наше будущее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Увидеть их и помочь им раскрыться – одна из главных задач педагога. Научить противостоять своими слабостями и осознавать, что к победе путь  лежит через силу воли.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Способности у всех детей разные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 каждый год в нашей школе проходят ряд мероприятий.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« Веселые старты» - любимая игра ребят младших классов и оно традиционно проходят каждый год….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5" y="1481138"/>
            <a:ext cx="754327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Я – педагог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Я – люблю свою работу, своих учеников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5" y="1481138"/>
            <a:ext cx="754327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Я – уже бабушка и мне нравиться жить.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211" y="1481138"/>
            <a:ext cx="271557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820472" cy="56744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школе моим любимым предметом был урок физкультуры.</a:t>
            </a:r>
          </a:p>
          <a:p>
            <a:r>
              <a:rPr lang="ru-RU" dirty="0" smtClean="0"/>
              <a:t>После 8 класса у меня не стоял выбор - кем быть, я твердо решила – буду работать в школе учителем физкультуры.</a:t>
            </a:r>
          </a:p>
          <a:p>
            <a:r>
              <a:rPr lang="ru-RU" dirty="0" smtClean="0"/>
              <a:t>И вот  с 18 лет я в школе, спортзал, площадка….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Личность педагога переплетена с личностью ученика. Одним из важных качеств педагога – активность.</a:t>
            </a:r>
          </a:p>
          <a:p>
            <a:r>
              <a:rPr lang="ru-RU" dirty="0" smtClean="0"/>
              <a:t>Он должен быть в гуще всех спортивных событий школы, района. Кто же, как не он из первых сдаст ГТО. Кто как не он будет в команде спортивных состязаний за честь своего школы, района.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cuments\_scaned_docum\05-04-2018\scaned_document-10-50-51.pdf-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875270" cy="3338620"/>
          </a:xfrm>
          <a:prstGeom prst="rect">
            <a:avLst/>
          </a:prstGeom>
          <a:noFill/>
        </p:spPr>
      </p:pic>
      <p:pic>
        <p:nvPicPr>
          <p:cNvPr id="4099" name="Picture 3" descr="C:\Users\1\Documents\_scaned_docum\05-04-2018\scaned_document-10-50-51.pdf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4644008" cy="3060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</a:rPr>
              <a:t>Районная спартакиада среди работников образования…1 место </a:t>
            </a:r>
            <a:r>
              <a:rPr lang="ru-RU" sz="3100" dirty="0" err="1" smtClean="0">
                <a:solidFill>
                  <a:srgbClr val="0070C0"/>
                </a:solidFill>
              </a:rPr>
              <a:t>н</a:t>
            </a:r>
            <a:r>
              <a:rPr lang="ru-RU" sz="3100" dirty="0" smtClean="0">
                <a:solidFill>
                  <a:srgbClr val="0070C0"/>
                </a:solidFill>
              </a:rPr>
              <a:t> \ теннис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7" name="Picture 3" descr="G:\Новая папка\IMG-20180331-WA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164288" cy="4791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Турслет</a:t>
            </a:r>
            <a:r>
              <a:rPr lang="ru-RU" dirty="0" smtClean="0">
                <a:solidFill>
                  <a:srgbClr val="7030A0"/>
                </a:solidFill>
              </a:rPr>
              <a:t> ….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H:\WhatsApp\Media\WhatsApp Images\IMG-20140714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269224" cy="2451918"/>
          </a:xfrm>
          <a:prstGeom prst="rect">
            <a:avLst/>
          </a:prstGeom>
          <a:noFill/>
        </p:spPr>
      </p:pic>
      <p:pic>
        <p:nvPicPr>
          <p:cNvPr id="1027" name="Picture 3" descr="H:\WhatsApp\Media\WhatsApp Images\IMG-20140714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56992"/>
            <a:ext cx="4098032" cy="3073524"/>
          </a:xfrm>
          <a:prstGeom prst="rect">
            <a:avLst/>
          </a:prstGeom>
          <a:noFill/>
        </p:spPr>
      </p:pic>
      <p:pic>
        <p:nvPicPr>
          <p:cNvPr id="1028" name="Picture 4" descr="H:\WhatsApp\Media\WhatsApp Images\IMG-20140910-WA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52736"/>
            <a:ext cx="3791744" cy="212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</a:rPr>
              <a:t>Вот неполный перечень состязаний, где я принимаю активное участие и есть неплохие результаты …</a:t>
            </a:r>
            <a:br>
              <a:rPr lang="ru-RU" sz="2400" i="1" dirty="0" smtClean="0">
                <a:solidFill>
                  <a:srgbClr val="00B050"/>
                </a:solidFill>
              </a:rPr>
            </a:br>
            <a:endParaRPr lang="ru-RU" sz="2400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G:\20180405_112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956" y="1481138"/>
            <a:ext cx="6814087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1\Documents\_scaned_docum\05-04-2018\scaned_document-11-39-26.pdf-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3200566" cy="4525962"/>
          </a:xfrm>
          <a:prstGeom prst="rect">
            <a:avLst/>
          </a:prstGeom>
          <a:noFill/>
        </p:spPr>
      </p:pic>
      <p:pic>
        <p:nvPicPr>
          <p:cNvPr id="29699" name="Picture 3" descr="C:\Users\1\Documents\_scaned_docum\05-04-2018\scaned_document-11-39-26.pdf-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3648977" cy="5160066"/>
          </a:xfrm>
          <a:prstGeom prst="rect">
            <a:avLst/>
          </a:prstGeom>
          <a:noFill/>
        </p:spPr>
      </p:pic>
      <p:pic>
        <p:nvPicPr>
          <p:cNvPr id="29700" name="Picture 4" descr="C:\Users\1\Documents\_scaned_docum\05-04-2018\scaned_document-11-39-26.pdf-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3059832" cy="4326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1\Documents\_scaned_docum\05-04-2018\scaned_document-11-39-26.pdf-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156155" cy="5877272"/>
          </a:xfrm>
          <a:prstGeom prst="rect">
            <a:avLst/>
          </a:prstGeom>
          <a:noFill/>
        </p:spPr>
      </p:pic>
      <p:pic>
        <p:nvPicPr>
          <p:cNvPr id="30725" name="Picture 5" descr="C:\Users\1\Documents\_scaned_docum\05-04-2018\scaned_document-11-39-26.pdf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22644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ocuments\_scaned_docum\05-04-2018\scaned_document-11-39-26.pdf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461680" cy="6309320"/>
          </a:xfrm>
          <a:prstGeom prst="rect">
            <a:avLst/>
          </a:prstGeom>
          <a:noFill/>
        </p:spPr>
      </p:pic>
      <p:pic>
        <p:nvPicPr>
          <p:cNvPr id="5" name="Picture 4" descr="C:\Users\1\Documents\_scaned_docum\05-04-2018\scaned_document-11-39-26.pdf-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398" y="260648"/>
            <a:ext cx="4512602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312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Визитная карточка</vt:lpstr>
      <vt:lpstr>Слайд 2</vt:lpstr>
      <vt:lpstr>Слайд 3</vt:lpstr>
      <vt:lpstr>Районная спартакиада среди работников образования…1 место н \ теннис </vt:lpstr>
      <vt:lpstr>Турслет …. </vt:lpstr>
      <vt:lpstr>Вот неполный перечень состязаний, где я принимаю активное участие и есть неплохие результаты … </vt:lpstr>
      <vt:lpstr>Слайд 7</vt:lpstr>
      <vt:lpstr>Слайд 8</vt:lpstr>
      <vt:lpstr>Слайд 9</vt:lpstr>
      <vt:lpstr>Мои основные принципы работы -  </vt:lpstr>
      <vt:lpstr>Достижения учащихся. Участие в олимпиадах и конкурсах </vt:lpstr>
      <vt:lpstr>Слайд 12</vt:lpstr>
      <vt:lpstr>Мои ученики – моя гордость! </vt:lpstr>
      <vt:lpstr>Главное – развитие, а не норматив!</vt:lpstr>
      <vt:lpstr>Дети – наше будущее</vt:lpstr>
      <vt:lpstr>Способности у всех детей разные</vt:lpstr>
      <vt:lpstr>В каждый год в нашей школе проходят ряд мероприятий. « Веселые старты» - любимая игра ребят младших классов и оно традиционно проходят каждый год…. </vt:lpstr>
      <vt:lpstr>Я – педагог Я – люблю свою работу, своих учеников </vt:lpstr>
      <vt:lpstr>Я – уже бабушка и мне нравиться жить.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1</dc:creator>
  <cp:lastModifiedBy>1</cp:lastModifiedBy>
  <cp:revision>11</cp:revision>
  <dcterms:created xsi:type="dcterms:W3CDTF">2018-04-05T07:36:49Z</dcterms:created>
  <dcterms:modified xsi:type="dcterms:W3CDTF">2018-04-07T10:21:22Z</dcterms:modified>
</cp:coreProperties>
</file>